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</p:sldIdLst>
  <p:sldSz cx="18288000" cy="10287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0B1DDA9-1E63-4749-9B08-2B474C4A305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244774B-DDB1-42BA-883E-F9DE4D4F3DD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9B1F3BE-06CB-4E7F-A9AA-EC399C1A0DE6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FB3A11C-6D34-431B-941E-1DC875AEAC5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A0FDE8A-7831-402B-BECC-ABA2853DE17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A158C10-AC52-4200-9A63-4F9CD965146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D974880-8FA0-400E-86BD-755153CF2A4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34C8E57-0721-4AF1-AB1F-8F72F2614D6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6D78889-8FF2-4501-840C-94928B227BE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14D592E-BA48-4E81-93BE-7D5131DFFB1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000E256-BC00-496D-8FB0-5D98612C0E8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805A9AF-843F-47A4-B2F1-55D1224CAED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&lt;date/time&gt;</a:t>
            </a:r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pt-B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t-B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pt-B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98AED90-0B23-4993-89EF-077AB35EB21B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2" name="Group 3"/>
          <p:cNvGrpSpPr/>
          <p:nvPr/>
        </p:nvGrpSpPr>
        <p:grpSpPr>
          <a:xfrm>
            <a:off x="1653120" y="2924640"/>
            <a:ext cx="14981040" cy="6333480"/>
            <a:chOff x="1653120" y="2924640"/>
            <a:chExt cx="14981040" cy="6333480"/>
          </a:xfrm>
        </p:grpSpPr>
        <p:sp>
          <p:nvSpPr>
            <p:cNvPr id="43" name="Freeform 4"/>
            <p:cNvSpPr/>
            <p:nvPr/>
          </p:nvSpPr>
          <p:spPr>
            <a:xfrm>
              <a:off x="1653120" y="3069360"/>
              <a:ext cx="14981040" cy="6188760"/>
            </a:xfrm>
            <a:custGeom>
              <a:avLst/>
              <a:gdLst>
                <a:gd name="textAreaLeft" fmla="*/ 0 w 14981040"/>
                <a:gd name="textAreaRight" fmla="*/ 14981400 w 14981040"/>
                <a:gd name="textAreaTop" fmla="*/ 0 h 6188760"/>
                <a:gd name="textAreaBottom" fmla="*/ 6189120 h 6188760"/>
              </a:gdLst>
              <a:ahLst/>
              <a:rect l="textAreaLeft" t="textAreaTop" r="textAreaRight" b="textAreaBottom"/>
              <a:pathLst>
                <a:path w="3945736" h="1630018">
                  <a:moveTo>
                    <a:pt x="26355" y="0"/>
                  </a:moveTo>
                  <a:lnTo>
                    <a:pt x="3919381" y="0"/>
                  </a:lnTo>
                  <a:cubicBezTo>
                    <a:pt x="3933936" y="0"/>
                    <a:pt x="3945736" y="11800"/>
                    <a:pt x="3945736" y="26355"/>
                  </a:cubicBezTo>
                  <a:lnTo>
                    <a:pt x="3945736" y="1603663"/>
                  </a:lnTo>
                  <a:cubicBezTo>
                    <a:pt x="3945736" y="1610653"/>
                    <a:pt x="3942959" y="1617356"/>
                    <a:pt x="3938016" y="1622299"/>
                  </a:cubicBezTo>
                  <a:cubicBezTo>
                    <a:pt x="3933074" y="1627241"/>
                    <a:pt x="3926370" y="1630018"/>
                    <a:pt x="3919381" y="1630018"/>
                  </a:cubicBezTo>
                  <a:lnTo>
                    <a:pt x="26355" y="1630018"/>
                  </a:lnTo>
                  <a:cubicBezTo>
                    <a:pt x="19365" y="1630018"/>
                    <a:pt x="12662" y="1627241"/>
                    <a:pt x="7719" y="1622299"/>
                  </a:cubicBezTo>
                  <a:cubicBezTo>
                    <a:pt x="2777" y="1617356"/>
                    <a:pt x="0" y="1610653"/>
                    <a:pt x="0" y="1603663"/>
                  </a:cubicBezTo>
                  <a:lnTo>
                    <a:pt x="0" y="26355"/>
                  </a:lnTo>
                  <a:cubicBezTo>
                    <a:pt x="0" y="19365"/>
                    <a:pt x="2777" y="12662"/>
                    <a:pt x="7719" y="7719"/>
                  </a:cubicBezTo>
                  <a:cubicBezTo>
                    <a:pt x="12662" y="2777"/>
                    <a:pt x="19365" y="0"/>
                    <a:pt x="26355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" name="TextBox 5"/>
            <p:cNvSpPr/>
            <p:nvPr/>
          </p:nvSpPr>
          <p:spPr>
            <a:xfrm>
              <a:off x="1653120" y="2924640"/>
              <a:ext cx="14981040" cy="633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2659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45" name="Group 6"/>
          <p:cNvGrpSpPr/>
          <p:nvPr/>
        </p:nvGrpSpPr>
        <p:grpSpPr>
          <a:xfrm>
            <a:off x="6329520" y="307440"/>
            <a:ext cx="5628240" cy="4360320"/>
            <a:chOff x="6329520" y="307440"/>
            <a:chExt cx="5628240" cy="4360320"/>
          </a:xfrm>
        </p:grpSpPr>
        <p:sp>
          <p:nvSpPr>
            <p:cNvPr id="46" name="Freeform 7"/>
            <p:cNvSpPr/>
            <p:nvPr/>
          </p:nvSpPr>
          <p:spPr>
            <a:xfrm>
              <a:off x="7196760" y="2220840"/>
              <a:ext cx="1206000" cy="1014480"/>
            </a:xfrm>
            <a:custGeom>
              <a:avLst/>
              <a:gdLst>
                <a:gd name="textAreaLeft" fmla="*/ 0 w 1206000"/>
                <a:gd name="textAreaRight" fmla="*/ 1206360 w 1206000"/>
                <a:gd name="textAreaTop" fmla="*/ 0 h 1014480"/>
                <a:gd name="textAreaBottom" fmla="*/ 1014840 h 1014480"/>
              </a:gdLst>
              <a:ahLst/>
              <a:rect l="textAreaLeft" t="textAreaTop" r="textAreaRight" b="textAreaBottom"/>
              <a:pathLst>
                <a:path w="1608390" h="1353058">
                  <a:moveTo>
                    <a:pt x="0" y="0"/>
                  </a:moveTo>
                  <a:lnTo>
                    <a:pt x="1608390" y="0"/>
                  </a:lnTo>
                  <a:lnTo>
                    <a:pt x="1608390" y="1353058"/>
                  </a:lnTo>
                  <a:lnTo>
                    <a:pt x="0" y="1353058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47" name="Group 8"/>
            <p:cNvGrpSpPr/>
            <p:nvPr/>
          </p:nvGrpSpPr>
          <p:grpSpPr>
            <a:xfrm>
              <a:off x="8379360" y="1315440"/>
              <a:ext cx="1447920" cy="1447920"/>
              <a:chOff x="8379360" y="1315440"/>
              <a:chExt cx="1447920" cy="1447920"/>
            </a:xfrm>
          </p:grpSpPr>
          <p:sp>
            <p:nvSpPr>
              <p:cNvPr id="48" name="Freeform 9"/>
              <p:cNvSpPr/>
              <p:nvPr/>
            </p:nvSpPr>
            <p:spPr>
              <a:xfrm>
                <a:off x="8379360" y="1315440"/>
                <a:ext cx="1447920" cy="1447920"/>
              </a:xfrm>
              <a:custGeom>
                <a:avLst/>
                <a:gdLst>
                  <a:gd name="textAreaLeft" fmla="*/ 0 w 1447920"/>
                  <a:gd name="textAreaRight" fmla="*/ 1448280 w 1447920"/>
                  <a:gd name="textAreaTop" fmla="*/ 0 h 1447920"/>
                  <a:gd name="textAreaBottom" fmla="*/ 1448280 h 1447920"/>
                </a:gdLst>
                <a:ahLst/>
                <a:rect l="textAreaLeft" t="textAreaTop" r="textAreaRight" b="textAreaBottom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pt-BR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9" name="TextBox 10"/>
              <p:cNvSpPr/>
              <p:nvPr/>
            </p:nvSpPr>
            <p:spPr>
              <a:xfrm>
                <a:off x="8515080" y="1485000"/>
                <a:ext cx="1176480" cy="11422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noAutofit/>
              </a:bodyPr>
              <a:p>
                <a:pPr algn="ctr">
                  <a:lnSpc>
                    <a:spcPts val="2863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50" name="Freeform 11"/>
            <p:cNvSpPr/>
            <p:nvPr/>
          </p:nvSpPr>
          <p:spPr>
            <a:xfrm>
              <a:off x="6329520" y="1842480"/>
              <a:ext cx="5628240" cy="2825280"/>
            </a:xfrm>
            <a:custGeom>
              <a:avLst/>
              <a:gdLst>
                <a:gd name="textAreaLeft" fmla="*/ 0 w 5628240"/>
                <a:gd name="textAreaRight" fmla="*/ 5628600 w 5628240"/>
                <a:gd name="textAreaTop" fmla="*/ 0 h 2825280"/>
                <a:gd name="textAreaBottom" fmla="*/ 2825640 h 2825280"/>
              </a:gdLst>
              <a:ahLst/>
              <a:rect l="textAreaLeft" t="textAreaTop" r="textAreaRight" b="textAreaBottom"/>
              <a:pathLst>
                <a:path w="7504884" h="3767675">
                  <a:moveTo>
                    <a:pt x="0" y="0"/>
                  </a:moveTo>
                  <a:lnTo>
                    <a:pt x="7504884" y="0"/>
                  </a:lnTo>
                  <a:lnTo>
                    <a:pt x="7504884" y="3767675"/>
                  </a:lnTo>
                  <a:lnTo>
                    <a:pt x="0" y="3767675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3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" name="Freeform 12"/>
            <p:cNvSpPr/>
            <p:nvPr/>
          </p:nvSpPr>
          <p:spPr>
            <a:xfrm>
              <a:off x="7496280" y="307440"/>
              <a:ext cx="3296520" cy="2115000"/>
            </a:xfrm>
            <a:custGeom>
              <a:avLst/>
              <a:gdLst>
                <a:gd name="textAreaLeft" fmla="*/ 0 w 3296520"/>
                <a:gd name="textAreaRight" fmla="*/ 3296880 w 3296520"/>
                <a:gd name="textAreaTop" fmla="*/ 0 h 2115000"/>
                <a:gd name="textAreaBottom" fmla="*/ 2115360 h 2115000"/>
              </a:gdLst>
              <a:ahLst/>
              <a:rect l="textAreaLeft" t="textAreaTop" r="textAreaRight" b="textAreaBottom"/>
              <a:pathLst>
                <a:path w="4395855" h="2820483">
                  <a:moveTo>
                    <a:pt x="0" y="0"/>
                  </a:moveTo>
                  <a:lnTo>
                    <a:pt x="4395855" y="0"/>
                  </a:lnTo>
                  <a:lnTo>
                    <a:pt x="4395855" y="2820483"/>
                  </a:lnTo>
                  <a:lnTo>
                    <a:pt x="0" y="2820483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4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52" name="TextBox 13"/>
          <p:cNvSpPr/>
          <p:nvPr/>
        </p:nvSpPr>
        <p:spPr>
          <a:xfrm>
            <a:off x="3056400" y="4618080"/>
            <a:ext cx="12174840" cy="249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9816"/>
              </a:lnSpc>
            </a:pPr>
            <a:r>
              <a:rPr b="1" lang="en-US" sz="8040" spc="-1" strike="noStrike">
                <a:solidFill>
                  <a:srgbClr val="b04a7e"/>
                </a:solidFill>
                <a:latin typeface="Arial Bold"/>
                <a:ea typeface="Arial Bold"/>
              </a:rPr>
              <a:t>INSIRA AQUI O TÍTULO DA SUA PALESTRA</a:t>
            </a:r>
            <a:endParaRPr b="0" lang="pt-BR" sz="80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TextBox 14"/>
          <p:cNvSpPr/>
          <p:nvPr/>
        </p:nvSpPr>
        <p:spPr>
          <a:xfrm>
            <a:off x="5984640" y="7401960"/>
            <a:ext cx="6318720" cy="74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5845"/>
              </a:lnSpc>
            </a:pPr>
            <a:r>
              <a:rPr b="1" lang="en-US" sz="4180" spc="-1" strike="noStrike">
                <a:solidFill>
                  <a:srgbClr val="735f96"/>
                </a:solidFill>
                <a:latin typeface="Arial Bold"/>
                <a:ea typeface="Arial Bold"/>
              </a:rPr>
              <a:t>Doutor(a) Seu Nome</a:t>
            </a:r>
            <a:endParaRPr b="0" lang="pt-BR" sz="418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2"/>
          <p:cNvSpPr/>
          <p:nvPr/>
        </p:nvSpPr>
        <p:spPr>
          <a:xfrm flipH="1">
            <a:off x="0" y="0"/>
            <a:ext cx="19491120" cy="10286640"/>
          </a:xfrm>
          <a:custGeom>
            <a:avLst/>
            <a:gdLst>
              <a:gd name="textAreaLeft" fmla="*/ 360 w 19491120"/>
              <a:gd name="textAreaRight" fmla="*/ 19491840 w 19491120"/>
              <a:gd name="textAreaTop" fmla="*/ 0 h 10286640"/>
              <a:gd name="textAreaBottom" fmla="*/ 10287000 h 10286640"/>
            </a:gdLst>
            <a:ahLst/>
            <a:rect l="textAreaLeft" t="textAreaTop" r="textAreaRight" b="textAreaBottom"/>
            <a:pathLst>
              <a:path w="19491324" h="10287000">
                <a:moveTo>
                  <a:pt x="19491324" y="0"/>
                </a:moveTo>
                <a:lnTo>
                  <a:pt x="0" y="0"/>
                </a:lnTo>
                <a:lnTo>
                  <a:pt x="0" y="10287000"/>
                </a:lnTo>
                <a:lnTo>
                  <a:pt x="19491324" y="10287000"/>
                </a:lnTo>
                <a:lnTo>
                  <a:pt x="19491324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Freeform 3"/>
          <p:cNvSpPr/>
          <p:nvPr/>
        </p:nvSpPr>
        <p:spPr>
          <a:xfrm>
            <a:off x="360" y="0"/>
            <a:ext cx="19490760" cy="1900440"/>
          </a:xfrm>
          <a:custGeom>
            <a:avLst/>
            <a:gdLst>
              <a:gd name="textAreaLeft" fmla="*/ 0 w 19490760"/>
              <a:gd name="textAreaRight" fmla="*/ 19491120 w 19490760"/>
              <a:gd name="textAreaTop" fmla="*/ 0 h 1900440"/>
              <a:gd name="textAreaBottom" fmla="*/ 1900800 h 1900440"/>
            </a:gdLst>
            <a:ahLst/>
            <a:rect l="textAreaLeft" t="textAreaTop" r="textAreaRight" b="textAreaBottom"/>
            <a:pathLst>
              <a:path w="18288000" h="1900814">
                <a:moveTo>
                  <a:pt x="0" y="0"/>
                </a:moveTo>
                <a:lnTo>
                  <a:pt x="18288000" y="0"/>
                </a:lnTo>
                <a:lnTo>
                  <a:pt x="18288000" y="1900814"/>
                </a:lnTo>
                <a:lnTo>
                  <a:pt x="0" y="190081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TextBox 4"/>
          <p:cNvSpPr/>
          <p:nvPr/>
        </p:nvSpPr>
        <p:spPr>
          <a:xfrm>
            <a:off x="1028880" y="473040"/>
            <a:ext cx="12174840" cy="124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9816"/>
              </a:lnSpc>
            </a:pPr>
            <a:r>
              <a:rPr b="1" lang="en-US" sz="8040" spc="-1" strike="noStrike">
                <a:solidFill>
                  <a:srgbClr val="ffffff"/>
                </a:solidFill>
                <a:latin typeface="Arial Bold"/>
                <a:ea typeface="Arial Bold"/>
              </a:rPr>
              <a:t>MODELO DE SLIDE 01</a:t>
            </a:r>
            <a:endParaRPr b="0" lang="pt-BR" sz="80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Freeform 5"/>
          <p:cNvSpPr/>
          <p:nvPr/>
        </p:nvSpPr>
        <p:spPr>
          <a:xfrm>
            <a:off x="13764960" y="587520"/>
            <a:ext cx="3493800" cy="1036440"/>
          </a:xfrm>
          <a:custGeom>
            <a:avLst/>
            <a:gdLst>
              <a:gd name="textAreaLeft" fmla="*/ 0 w 3493800"/>
              <a:gd name="textAreaRight" fmla="*/ 3494160 w 3493800"/>
              <a:gd name="textAreaTop" fmla="*/ 0 h 1036440"/>
              <a:gd name="textAreaBottom" fmla="*/ 1036800 h 1036440"/>
            </a:gdLst>
            <a:ahLst/>
            <a:rect l="textAreaLeft" t="textAreaTop" r="textAreaRight" b="textAreaBottom"/>
            <a:pathLst>
              <a:path w="3494203" h="1036796">
                <a:moveTo>
                  <a:pt x="0" y="0"/>
                </a:moveTo>
                <a:lnTo>
                  <a:pt x="3494203" y="0"/>
                </a:lnTo>
                <a:lnTo>
                  <a:pt x="3494203" y="1036795"/>
                </a:lnTo>
                <a:lnTo>
                  <a:pt x="0" y="103679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TextBox 6"/>
          <p:cNvSpPr/>
          <p:nvPr/>
        </p:nvSpPr>
        <p:spPr>
          <a:xfrm>
            <a:off x="1335600" y="3564000"/>
            <a:ext cx="15616440" cy="440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1023120" indent="-511560" algn="just">
              <a:lnSpc>
                <a:spcPts val="578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4740" spc="-1" strike="noStrike">
                <a:solidFill>
                  <a:srgbClr val="000000"/>
                </a:solidFill>
                <a:latin typeface="Arial"/>
                <a:ea typeface="Arial"/>
              </a:rPr>
              <a:t>Insira aqui seu texto, de preferência em tópicos, tente ser claro e objetivo para não cansar seus ouvintes :)</a:t>
            </a:r>
            <a:endParaRPr b="0" lang="pt-BR" sz="4740" spc="-1" strike="noStrike">
              <a:solidFill>
                <a:srgbClr val="000000"/>
              </a:solidFill>
              <a:latin typeface="Arial"/>
            </a:endParaRPr>
          </a:p>
          <a:p>
            <a:pPr lvl="1" marL="1023120" indent="-511560" algn="just">
              <a:lnSpc>
                <a:spcPts val="578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4740" spc="-1" strike="noStrike">
                <a:solidFill>
                  <a:srgbClr val="000000"/>
                </a:solidFill>
                <a:latin typeface="Arial"/>
                <a:ea typeface="Arial"/>
              </a:rPr>
              <a:t>Não diminua demais o tamanho da fonte, teremos pessoas sentadas longe do telão!</a:t>
            </a:r>
            <a:endParaRPr b="0" lang="pt-BR" sz="4740" spc="-1" strike="noStrike">
              <a:solidFill>
                <a:srgbClr val="000000"/>
              </a:solidFill>
              <a:latin typeface="Arial"/>
            </a:endParaRPr>
          </a:p>
          <a:p>
            <a:pPr lvl="1" marL="1023120" indent="-511560" algn="just">
              <a:lnSpc>
                <a:spcPts val="578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4740" spc="-1" strike="noStrike">
                <a:solidFill>
                  <a:srgbClr val="000000"/>
                </a:solidFill>
                <a:latin typeface="Arial"/>
                <a:ea typeface="Arial"/>
              </a:rPr>
              <a:t>Lembre de ser o mais acessível possível em sua fala, teremos diversos tipos de público.</a:t>
            </a:r>
            <a:endParaRPr b="0" lang="pt-BR" sz="474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0" name="Group 3"/>
          <p:cNvGrpSpPr/>
          <p:nvPr/>
        </p:nvGrpSpPr>
        <p:grpSpPr>
          <a:xfrm>
            <a:off x="14255640" y="-540000"/>
            <a:ext cx="4284360" cy="2364840"/>
            <a:chOff x="14255640" y="-540000"/>
            <a:chExt cx="4284360" cy="2364840"/>
          </a:xfrm>
        </p:grpSpPr>
        <p:sp>
          <p:nvSpPr>
            <p:cNvPr id="61" name="Freeform 4"/>
            <p:cNvSpPr/>
            <p:nvPr/>
          </p:nvSpPr>
          <p:spPr>
            <a:xfrm>
              <a:off x="14255640" y="-485640"/>
              <a:ext cx="4284360" cy="2310480"/>
            </a:xfrm>
            <a:custGeom>
              <a:avLst/>
              <a:gdLst>
                <a:gd name="textAreaLeft" fmla="*/ 0 w 4284360"/>
                <a:gd name="textAreaRight" fmla="*/ 4284720 w 4284360"/>
                <a:gd name="textAreaTop" fmla="*/ 0 h 2310480"/>
                <a:gd name="textAreaBottom" fmla="*/ 2310840 h 2310480"/>
              </a:gdLst>
              <a:ahLst/>
              <a:rect l="textAreaLeft" t="textAreaTop" r="textAreaRight" b="textAreaBottom"/>
              <a:pathLst>
                <a:path w="1297858" h="1615215">
                  <a:moveTo>
                    <a:pt x="80125" y="0"/>
                  </a:moveTo>
                  <a:lnTo>
                    <a:pt x="1217734" y="0"/>
                  </a:lnTo>
                  <a:cubicBezTo>
                    <a:pt x="1261985" y="0"/>
                    <a:pt x="1297858" y="35873"/>
                    <a:pt x="1297858" y="80125"/>
                  </a:cubicBezTo>
                  <a:lnTo>
                    <a:pt x="1297858" y="1535091"/>
                  </a:lnTo>
                  <a:cubicBezTo>
                    <a:pt x="1297858" y="1579342"/>
                    <a:pt x="1261985" y="1615215"/>
                    <a:pt x="1217734" y="1615215"/>
                  </a:cubicBezTo>
                  <a:lnTo>
                    <a:pt x="80125" y="1615215"/>
                  </a:lnTo>
                  <a:cubicBezTo>
                    <a:pt x="35873" y="1615215"/>
                    <a:pt x="0" y="1579342"/>
                    <a:pt x="0" y="1535091"/>
                  </a:cubicBezTo>
                  <a:lnTo>
                    <a:pt x="0" y="80125"/>
                  </a:lnTo>
                  <a:cubicBezTo>
                    <a:pt x="0" y="35873"/>
                    <a:pt x="35873" y="0"/>
                    <a:pt x="80125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2" name="TextBox 5"/>
            <p:cNvSpPr/>
            <p:nvPr/>
          </p:nvSpPr>
          <p:spPr>
            <a:xfrm>
              <a:off x="14255640" y="-540000"/>
              <a:ext cx="4284360" cy="236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2659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63" name="Freeform 6"/>
          <p:cNvSpPr/>
          <p:nvPr/>
        </p:nvSpPr>
        <p:spPr>
          <a:xfrm>
            <a:off x="14562360" y="510480"/>
            <a:ext cx="3493800" cy="1036440"/>
          </a:xfrm>
          <a:custGeom>
            <a:avLst/>
            <a:gdLst>
              <a:gd name="textAreaLeft" fmla="*/ 0 w 3493800"/>
              <a:gd name="textAreaRight" fmla="*/ 3494160 w 3493800"/>
              <a:gd name="textAreaTop" fmla="*/ 0 h 1036440"/>
              <a:gd name="textAreaBottom" fmla="*/ 1036800 h 1036440"/>
            </a:gdLst>
            <a:ahLst/>
            <a:rect l="textAreaLeft" t="textAreaTop" r="textAreaRight" b="textAreaBottom"/>
            <a:pathLst>
              <a:path w="3494203" h="1036796">
                <a:moveTo>
                  <a:pt x="0" y="0"/>
                </a:moveTo>
                <a:lnTo>
                  <a:pt x="3494203" y="0"/>
                </a:lnTo>
                <a:lnTo>
                  <a:pt x="3494203" y="1036796"/>
                </a:lnTo>
                <a:lnTo>
                  <a:pt x="0" y="103679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4" name="Group 7"/>
          <p:cNvGrpSpPr/>
          <p:nvPr/>
        </p:nvGrpSpPr>
        <p:grpSpPr>
          <a:xfrm>
            <a:off x="249120" y="1962000"/>
            <a:ext cx="17807040" cy="8010360"/>
            <a:chOff x="249120" y="1962000"/>
            <a:chExt cx="17807040" cy="8010360"/>
          </a:xfrm>
        </p:grpSpPr>
        <p:sp>
          <p:nvSpPr>
            <p:cNvPr id="65" name="Freeform 8"/>
            <p:cNvSpPr/>
            <p:nvPr/>
          </p:nvSpPr>
          <p:spPr>
            <a:xfrm>
              <a:off x="249120" y="2106720"/>
              <a:ext cx="17807040" cy="7865640"/>
            </a:xfrm>
            <a:custGeom>
              <a:avLst/>
              <a:gdLst>
                <a:gd name="textAreaLeft" fmla="*/ 0 w 17807040"/>
                <a:gd name="textAreaRight" fmla="*/ 17807400 w 17807040"/>
                <a:gd name="textAreaTop" fmla="*/ 0 h 7865640"/>
                <a:gd name="textAreaBottom" fmla="*/ 7866000 h 7865640"/>
              </a:gdLst>
              <a:ahLst/>
              <a:rect l="textAreaLeft" t="textAreaTop" r="textAreaRight" b="textAreaBottom"/>
              <a:pathLst>
                <a:path w="4690056" h="2071681">
                  <a:moveTo>
                    <a:pt x="22172" y="0"/>
                  </a:moveTo>
                  <a:lnTo>
                    <a:pt x="4667884" y="0"/>
                  </a:lnTo>
                  <a:cubicBezTo>
                    <a:pt x="4680129" y="0"/>
                    <a:pt x="4690056" y="9927"/>
                    <a:pt x="4690056" y="22172"/>
                  </a:cubicBezTo>
                  <a:lnTo>
                    <a:pt x="4690056" y="2049509"/>
                  </a:lnTo>
                  <a:cubicBezTo>
                    <a:pt x="4690056" y="2061754"/>
                    <a:pt x="4680129" y="2071681"/>
                    <a:pt x="4667884" y="2071681"/>
                  </a:cubicBezTo>
                  <a:lnTo>
                    <a:pt x="22172" y="2071681"/>
                  </a:lnTo>
                  <a:cubicBezTo>
                    <a:pt x="9927" y="2071681"/>
                    <a:pt x="0" y="2061754"/>
                    <a:pt x="0" y="2049509"/>
                  </a:cubicBezTo>
                  <a:lnTo>
                    <a:pt x="0" y="22172"/>
                  </a:lnTo>
                  <a:cubicBezTo>
                    <a:pt x="0" y="9927"/>
                    <a:pt x="9927" y="0"/>
                    <a:pt x="22172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" name="TextBox 9"/>
            <p:cNvSpPr/>
            <p:nvPr/>
          </p:nvSpPr>
          <p:spPr>
            <a:xfrm>
              <a:off x="249120" y="1962000"/>
              <a:ext cx="17807040" cy="8010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2659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67" name="TextBox 10"/>
          <p:cNvSpPr/>
          <p:nvPr/>
        </p:nvSpPr>
        <p:spPr>
          <a:xfrm>
            <a:off x="1978560" y="3171960"/>
            <a:ext cx="14330520" cy="513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1023120" indent="-511560" algn="just">
              <a:lnSpc>
                <a:spcPts val="578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4740" spc="-1" strike="noStrike">
                <a:solidFill>
                  <a:srgbClr val="000000"/>
                </a:solidFill>
                <a:latin typeface="Arial"/>
                <a:ea typeface="Arial"/>
              </a:rPr>
              <a:t>Insira aqui seu texto, de preferência em tópicos, tente ser claro e objetivo para não cansar seus ouvintes :)</a:t>
            </a:r>
            <a:endParaRPr b="0" lang="pt-BR" sz="4740" spc="-1" strike="noStrike">
              <a:solidFill>
                <a:srgbClr val="000000"/>
              </a:solidFill>
              <a:latin typeface="Arial"/>
            </a:endParaRPr>
          </a:p>
          <a:p>
            <a:pPr lvl="1" marL="1023120" indent="-511560" algn="just">
              <a:lnSpc>
                <a:spcPts val="578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4740" spc="-1" strike="noStrike">
                <a:solidFill>
                  <a:srgbClr val="000000"/>
                </a:solidFill>
                <a:latin typeface="Arial"/>
                <a:ea typeface="Arial"/>
              </a:rPr>
              <a:t>Não diminua demais o tamanho da fonte, teremos pessoas sentadas longe do telão!</a:t>
            </a:r>
            <a:endParaRPr b="0" lang="pt-BR" sz="4740" spc="-1" strike="noStrike">
              <a:solidFill>
                <a:srgbClr val="000000"/>
              </a:solidFill>
              <a:latin typeface="Arial"/>
            </a:endParaRPr>
          </a:p>
          <a:p>
            <a:pPr lvl="1" marL="1023120" indent="-511560" algn="just">
              <a:lnSpc>
                <a:spcPts val="578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4740" spc="-1" strike="noStrike">
                <a:solidFill>
                  <a:srgbClr val="000000"/>
                </a:solidFill>
                <a:latin typeface="Arial"/>
                <a:ea typeface="Arial"/>
              </a:rPr>
              <a:t>Lembre de ser o mais acessível possível em sua fala, teremos diversos tipos de público.</a:t>
            </a:r>
            <a:endParaRPr b="0" lang="pt-BR" sz="47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TextBox 11"/>
          <p:cNvSpPr/>
          <p:nvPr/>
        </p:nvSpPr>
        <p:spPr>
          <a:xfrm>
            <a:off x="249120" y="435960"/>
            <a:ext cx="12174840" cy="124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9816"/>
              </a:lnSpc>
            </a:pPr>
            <a:r>
              <a:rPr b="1" lang="en-US" sz="8040" spc="-1" strike="noStrike">
                <a:solidFill>
                  <a:srgbClr val="ffffff"/>
                </a:solidFill>
                <a:latin typeface="Arial Bold"/>
                <a:ea typeface="Arial Bold"/>
              </a:rPr>
              <a:t>MODELO DE SLIDE 02</a:t>
            </a:r>
            <a:endParaRPr b="0" lang="pt-BR" sz="804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2"/>
          <p:cNvSpPr/>
          <p:nvPr/>
        </p:nvSpPr>
        <p:spPr>
          <a:xfrm>
            <a:off x="0" y="0"/>
            <a:ext cx="18479160" cy="10286640"/>
          </a:xfrm>
          <a:custGeom>
            <a:avLst/>
            <a:gdLst>
              <a:gd name="textAreaLeft" fmla="*/ 0 w 18479160"/>
              <a:gd name="textAreaRight" fmla="*/ 18479520 w 18479160"/>
              <a:gd name="textAreaTop" fmla="*/ 0 h 10286640"/>
              <a:gd name="textAreaBottom" fmla="*/ 10287000 h 10286640"/>
            </a:gdLst>
            <a:ahLst/>
            <a:rect l="textAreaLeft" t="textAreaTop" r="textAreaRight" b="textAreaBottom"/>
            <a:pathLst>
              <a:path w="18479569" h="10287000">
                <a:moveTo>
                  <a:pt x="0" y="0"/>
                </a:moveTo>
                <a:lnTo>
                  <a:pt x="18479569" y="0"/>
                </a:lnTo>
                <a:lnTo>
                  <a:pt x="1847956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0" name="Group 3"/>
          <p:cNvGrpSpPr/>
          <p:nvPr/>
        </p:nvGrpSpPr>
        <p:grpSpPr>
          <a:xfrm>
            <a:off x="14255640" y="-360000"/>
            <a:ext cx="4644360" cy="2184840"/>
            <a:chOff x="14255640" y="-360000"/>
            <a:chExt cx="4644360" cy="2184840"/>
          </a:xfrm>
        </p:grpSpPr>
        <p:sp>
          <p:nvSpPr>
            <p:cNvPr id="71" name="Freeform 4"/>
            <p:cNvSpPr/>
            <p:nvPr/>
          </p:nvSpPr>
          <p:spPr>
            <a:xfrm>
              <a:off x="14255640" y="-309600"/>
              <a:ext cx="4644360" cy="2134440"/>
            </a:xfrm>
            <a:custGeom>
              <a:avLst/>
              <a:gdLst>
                <a:gd name="textAreaLeft" fmla="*/ 0 w 4644360"/>
                <a:gd name="textAreaRight" fmla="*/ 4644720 w 4644360"/>
                <a:gd name="textAreaTop" fmla="*/ 0 h 2134440"/>
                <a:gd name="textAreaBottom" fmla="*/ 2134800 h 2134440"/>
              </a:gdLst>
              <a:ahLst/>
              <a:rect l="textAreaLeft" t="textAreaTop" r="textAreaRight" b="textAreaBottom"/>
              <a:pathLst>
                <a:path w="1297858" h="1615215">
                  <a:moveTo>
                    <a:pt x="80125" y="0"/>
                  </a:moveTo>
                  <a:lnTo>
                    <a:pt x="1217734" y="0"/>
                  </a:lnTo>
                  <a:cubicBezTo>
                    <a:pt x="1261985" y="0"/>
                    <a:pt x="1297858" y="35873"/>
                    <a:pt x="1297858" y="80125"/>
                  </a:cubicBezTo>
                  <a:lnTo>
                    <a:pt x="1297858" y="1535091"/>
                  </a:lnTo>
                  <a:cubicBezTo>
                    <a:pt x="1297858" y="1579342"/>
                    <a:pt x="1261985" y="1615215"/>
                    <a:pt x="1217734" y="1615215"/>
                  </a:cubicBezTo>
                  <a:lnTo>
                    <a:pt x="80125" y="1615215"/>
                  </a:lnTo>
                  <a:cubicBezTo>
                    <a:pt x="35873" y="1615215"/>
                    <a:pt x="0" y="1579342"/>
                    <a:pt x="0" y="1535091"/>
                  </a:cubicBezTo>
                  <a:lnTo>
                    <a:pt x="0" y="80125"/>
                  </a:lnTo>
                  <a:cubicBezTo>
                    <a:pt x="0" y="35873"/>
                    <a:pt x="35873" y="0"/>
                    <a:pt x="80125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" name="TextBox 5"/>
            <p:cNvSpPr/>
            <p:nvPr/>
          </p:nvSpPr>
          <p:spPr>
            <a:xfrm>
              <a:off x="14255640" y="-360000"/>
              <a:ext cx="4644360" cy="218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2659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73" name="Freeform 6"/>
          <p:cNvSpPr/>
          <p:nvPr/>
        </p:nvSpPr>
        <p:spPr>
          <a:xfrm>
            <a:off x="14562360" y="510480"/>
            <a:ext cx="3493800" cy="1036440"/>
          </a:xfrm>
          <a:custGeom>
            <a:avLst/>
            <a:gdLst>
              <a:gd name="textAreaLeft" fmla="*/ 0 w 3493800"/>
              <a:gd name="textAreaRight" fmla="*/ 3494160 w 3493800"/>
              <a:gd name="textAreaTop" fmla="*/ 0 h 1036440"/>
              <a:gd name="textAreaBottom" fmla="*/ 1036800 h 1036440"/>
            </a:gdLst>
            <a:ahLst/>
            <a:rect l="textAreaLeft" t="textAreaTop" r="textAreaRight" b="textAreaBottom"/>
            <a:pathLst>
              <a:path w="3494203" h="1036796">
                <a:moveTo>
                  <a:pt x="0" y="0"/>
                </a:moveTo>
                <a:lnTo>
                  <a:pt x="3494203" y="0"/>
                </a:lnTo>
                <a:lnTo>
                  <a:pt x="3494203" y="1036796"/>
                </a:lnTo>
                <a:lnTo>
                  <a:pt x="0" y="103679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4" name="Group 7"/>
          <p:cNvGrpSpPr/>
          <p:nvPr/>
        </p:nvGrpSpPr>
        <p:grpSpPr>
          <a:xfrm>
            <a:off x="249120" y="1962000"/>
            <a:ext cx="17807040" cy="8010360"/>
            <a:chOff x="249120" y="1962000"/>
            <a:chExt cx="17807040" cy="8010360"/>
          </a:xfrm>
        </p:grpSpPr>
        <p:sp>
          <p:nvSpPr>
            <p:cNvPr id="75" name="Freeform 8"/>
            <p:cNvSpPr/>
            <p:nvPr/>
          </p:nvSpPr>
          <p:spPr>
            <a:xfrm>
              <a:off x="249120" y="2106720"/>
              <a:ext cx="17807040" cy="7865640"/>
            </a:xfrm>
            <a:custGeom>
              <a:avLst/>
              <a:gdLst>
                <a:gd name="textAreaLeft" fmla="*/ 0 w 17807040"/>
                <a:gd name="textAreaRight" fmla="*/ 17807400 w 17807040"/>
                <a:gd name="textAreaTop" fmla="*/ 0 h 7865640"/>
                <a:gd name="textAreaBottom" fmla="*/ 7866000 h 7865640"/>
              </a:gdLst>
              <a:ahLst/>
              <a:rect l="textAreaLeft" t="textAreaTop" r="textAreaRight" b="textAreaBottom"/>
              <a:pathLst>
                <a:path w="4690056" h="2071681">
                  <a:moveTo>
                    <a:pt x="22172" y="0"/>
                  </a:moveTo>
                  <a:lnTo>
                    <a:pt x="4667884" y="0"/>
                  </a:lnTo>
                  <a:cubicBezTo>
                    <a:pt x="4680129" y="0"/>
                    <a:pt x="4690056" y="9927"/>
                    <a:pt x="4690056" y="22172"/>
                  </a:cubicBezTo>
                  <a:lnTo>
                    <a:pt x="4690056" y="2049509"/>
                  </a:lnTo>
                  <a:cubicBezTo>
                    <a:pt x="4690056" y="2061754"/>
                    <a:pt x="4680129" y="2071681"/>
                    <a:pt x="4667884" y="2071681"/>
                  </a:cubicBezTo>
                  <a:lnTo>
                    <a:pt x="22172" y="2071681"/>
                  </a:lnTo>
                  <a:cubicBezTo>
                    <a:pt x="9927" y="2071681"/>
                    <a:pt x="0" y="2061754"/>
                    <a:pt x="0" y="2049509"/>
                  </a:cubicBezTo>
                  <a:lnTo>
                    <a:pt x="0" y="22172"/>
                  </a:lnTo>
                  <a:cubicBezTo>
                    <a:pt x="0" y="9927"/>
                    <a:pt x="9927" y="0"/>
                    <a:pt x="22172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" name="TextBox 9"/>
            <p:cNvSpPr/>
            <p:nvPr/>
          </p:nvSpPr>
          <p:spPr>
            <a:xfrm>
              <a:off x="249120" y="1962000"/>
              <a:ext cx="17807040" cy="8010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2659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77" name="TextBox 10"/>
          <p:cNvSpPr/>
          <p:nvPr/>
        </p:nvSpPr>
        <p:spPr>
          <a:xfrm>
            <a:off x="1978560" y="3171960"/>
            <a:ext cx="14330520" cy="513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1023120" indent="-511560" algn="just">
              <a:lnSpc>
                <a:spcPts val="578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4740" spc="-1" strike="noStrike">
                <a:solidFill>
                  <a:srgbClr val="000000"/>
                </a:solidFill>
                <a:latin typeface="Arial"/>
                <a:ea typeface="Arial"/>
              </a:rPr>
              <a:t>Insira aqui seu texto, de preferência em tópicos, tente ser claro e objetivo para não cansar seus ouvintes :)</a:t>
            </a:r>
            <a:endParaRPr b="0" lang="pt-BR" sz="4740" spc="-1" strike="noStrike">
              <a:solidFill>
                <a:srgbClr val="000000"/>
              </a:solidFill>
              <a:latin typeface="Arial"/>
            </a:endParaRPr>
          </a:p>
          <a:p>
            <a:pPr lvl="1" marL="1023120" indent="-511560" algn="just">
              <a:lnSpc>
                <a:spcPts val="578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4740" spc="-1" strike="noStrike">
                <a:solidFill>
                  <a:srgbClr val="000000"/>
                </a:solidFill>
                <a:latin typeface="Arial"/>
                <a:ea typeface="Arial"/>
              </a:rPr>
              <a:t>Não diminua demais o tamanho da fonte, teremos pessoas sentadas longe do telão!</a:t>
            </a:r>
            <a:endParaRPr b="0" lang="pt-BR" sz="4740" spc="-1" strike="noStrike">
              <a:solidFill>
                <a:srgbClr val="000000"/>
              </a:solidFill>
              <a:latin typeface="Arial"/>
            </a:endParaRPr>
          </a:p>
          <a:p>
            <a:pPr lvl="1" marL="1023120" indent="-511560" algn="just">
              <a:lnSpc>
                <a:spcPts val="578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4740" spc="-1" strike="noStrike">
                <a:solidFill>
                  <a:srgbClr val="000000"/>
                </a:solidFill>
                <a:latin typeface="Arial"/>
                <a:ea typeface="Arial"/>
              </a:rPr>
              <a:t>Lembre de ser o mais acessível possível em sua fala, teremos diversos tipos de público.</a:t>
            </a:r>
            <a:endParaRPr b="0" lang="pt-BR" sz="47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TextBox 11"/>
          <p:cNvSpPr/>
          <p:nvPr/>
        </p:nvSpPr>
        <p:spPr>
          <a:xfrm>
            <a:off x="249120" y="435960"/>
            <a:ext cx="12174840" cy="124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9816"/>
              </a:lnSpc>
            </a:pPr>
            <a:r>
              <a:rPr b="1" lang="en-US" sz="8040" spc="-1" strike="noStrike">
                <a:solidFill>
                  <a:srgbClr val="ffffff"/>
                </a:solidFill>
                <a:latin typeface="Arial Bold"/>
                <a:ea typeface="Arial Bold"/>
              </a:rPr>
              <a:t>MODELO DE SLIDE 02</a:t>
            </a:r>
            <a:endParaRPr b="0" lang="pt-BR" sz="804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reeform 2"/>
          <p:cNvSpPr/>
          <p:nvPr/>
        </p:nvSpPr>
        <p:spPr>
          <a:xfrm>
            <a:off x="0" y="0"/>
            <a:ext cx="18577440" cy="10286640"/>
          </a:xfrm>
          <a:custGeom>
            <a:avLst/>
            <a:gdLst>
              <a:gd name="textAreaLeft" fmla="*/ 0 w 18577440"/>
              <a:gd name="textAreaRight" fmla="*/ 18577800 w 18577440"/>
              <a:gd name="textAreaTop" fmla="*/ 0 h 10286640"/>
              <a:gd name="textAreaBottom" fmla="*/ 10287000 h 10286640"/>
            </a:gdLst>
            <a:ahLst/>
            <a:rect l="textAreaLeft" t="textAreaTop" r="textAreaRight" b="textAreaBottom"/>
            <a:pathLst>
              <a:path w="18577934" h="10287000">
                <a:moveTo>
                  <a:pt x="0" y="0"/>
                </a:moveTo>
                <a:lnTo>
                  <a:pt x="18577934" y="0"/>
                </a:lnTo>
                <a:lnTo>
                  <a:pt x="1857793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0" name="Group 3"/>
          <p:cNvGrpSpPr/>
          <p:nvPr/>
        </p:nvGrpSpPr>
        <p:grpSpPr>
          <a:xfrm>
            <a:off x="14255640" y="-360000"/>
            <a:ext cx="4644360" cy="2184840"/>
            <a:chOff x="14255640" y="-360000"/>
            <a:chExt cx="4644360" cy="2184840"/>
          </a:xfrm>
        </p:grpSpPr>
        <p:sp>
          <p:nvSpPr>
            <p:cNvPr id="81" name="Freeform 4"/>
            <p:cNvSpPr/>
            <p:nvPr/>
          </p:nvSpPr>
          <p:spPr>
            <a:xfrm>
              <a:off x="14255640" y="-309600"/>
              <a:ext cx="4644360" cy="2134440"/>
            </a:xfrm>
            <a:custGeom>
              <a:avLst/>
              <a:gdLst>
                <a:gd name="textAreaLeft" fmla="*/ 0 w 4644360"/>
                <a:gd name="textAreaRight" fmla="*/ 4644720 w 4644360"/>
                <a:gd name="textAreaTop" fmla="*/ 0 h 2134440"/>
                <a:gd name="textAreaBottom" fmla="*/ 2134800 h 2134440"/>
              </a:gdLst>
              <a:ahLst/>
              <a:rect l="textAreaLeft" t="textAreaTop" r="textAreaRight" b="textAreaBottom"/>
              <a:pathLst>
                <a:path w="1297858" h="1615215">
                  <a:moveTo>
                    <a:pt x="80125" y="0"/>
                  </a:moveTo>
                  <a:lnTo>
                    <a:pt x="1217734" y="0"/>
                  </a:lnTo>
                  <a:cubicBezTo>
                    <a:pt x="1261985" y="0"/>
                    <a:pt x="1297858" y="35873"/>
                    <a:pt x="1297858" y="80125"/>
                  </a:cubicBezTo>
                  <a:lnTo>
                    <a:pt x="1297858" y="1535091"/>
                  </a:lnTo>
                  <a:cubicBezTo>
                    <a:pt x="1297858" y="1579342"/>
                    <a:pt x="1261985" y="1615215"/>
                    <a:pt x="1217734" y="1615215"/>
                  </a:cubicBezTo>
                  <a:lnTo>
                    <a:pt x="80125" y="1615215"/>
                  </a:lnTo>
                  <a:cubicBezTo>
                    <a:pt x="35873" y="1615215"/>
                    <a:pt x="0" y="1579342"/>
                    <a:pt x="0" y="1535091"/>
                  </a:cubicBezTo>
                  <a:lnTo>
                    <a:pt x="0" y="80125"/>
                  </a:lnTo>
                  <a:cubicBezTo>
                    <a:pt x="0" y="35873"/>
                    <a:pt x="35873" y="0"/>
                    <a:pt x="80125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" name="TextBox 5"/>
            <p:cNvSpPr/>
            <p:nvPr/>
          </p:nvSpPr>
          <p:spPr>
            <a:xfrm>
              <a:off x="14255640" y="-360000"/>
              <a:ext cx="4644360" cy="218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2659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83" name="Freeform 6"/>
          <p:cNvSpPr/>
          <p:nvPr/>
        </p:nvSpPr>
        <p:spPr>
          <a:xfrm>
            <a:off x="14562360" y="510480"/>
            <a:ext cx="3493800" cy="1036440"/>
          </a:xfrm>
          <a:custGeom>
            <a:avLst/>
            <a:gdLst>
              <a:gd name="textAreaLeft" fmla="*/ 0 w 3493800"/>
              <a:gd name="textAreaRight" fmla="*/ 3494160 w 3493800"/>
              <a:gd name="textAreaTop" fmla="*/ 0 h 1036440"/>
              <a:gd name="textAreaBottom" fmla="*/ 1036800 h 1036440"/>
            </a:gdLst>
            <a:ahLst/>
            <a:rect l="textAreaLeft" t="textAreaTop" r="textAreaRight" b="textAreaBottom"/>
            <a:pathLst>
              <a:path w="3494203" h="1036796">
                <a:moveTo>
                  <a:pt x="0" y="0"/>
                </a:moveTo>
                <a:lnTo>
                  <a:pt x="3494203" y="0"/>
                </a:lnTo>
                <a:lnTo>
                  <a:pt x="3494203" y="1036796"/>
                </a:lnTo>
                <a:lnTo>
                  <a:pt x="0" y="103679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4" name="Group 7"/>
          <p:cNvGrpSpPr/>
          <p:nvPr/>
        </p:nvGrpSpPr>
        <p:grpSpPr>
          <a:xfrm>
            <a:off x="249120" y="1962000"/>
            <a:ext cx="17807040" cy="8010360"/>
            <a:chOff x="249120" y="1962000"/>
            <a:chExt cx="17807040" cy="8010360"/>
          </a:xfrm>
        </p:grpSpPr>
        <p:sp>
          <p:nvSpPr>
            <p:cNvPr id="85" name="Freeform 8"/>
            <p:cNvSpPr/>
            <p:nvPr/>
          </p:nvSpPr>
          <p:spPr>
            <a:xfrm>
              <a:off x="249120" y="2106720"/>
              <a:ext cx="17807040" cy="7865640"/>
            </a:xfrm>
            <a:custGeom>
              <a:avLst/>
              <a:gdLst>
                <a:gd name="textAreaLeft" fmla="*/ 0 w 17807040"/>
                <a:gd name="textAreaRight" fmla="*/ 17807400 w 17807040"/>
                <a:gd name="textAreaTop" fmla="*/ 0 h 7865640"/>
                <a:gd name="textAreaBottom" fmla="*/ 7866000 h 7865640"/>
              </a:gdLst>
              <a:ahLst/>
              <a:rect l="textAreaLeft" t="textAreaTop" r="textAreaRight" b="textAreaBottom"/>
              <a:pathLst>
                <a:path w="4690056" h="2071681">
                  <a:moveTo>
                    <a:pt x="22172" y="0"/>
                  </a:moveTo>
                  <a:lnTo>
                    <a:pt x="4667884" y="0"/>
                  </a:lnTo>
                  <a:cubicBezTo>
                    <a:pt x="4680129" y="0"/>
                    <a:pt x="4690056" y="9927"/>
                    <a:pt x="4690056" y="22172"/>
                  </a:cubicBezTo>
                  <a:lnTo>
                    <a:pt x="4690056" y="2049509"/>
                  </a:lnTo>
                  <a:cubicBezTo>
                    <a:pt x="4690056" y="2061754"/>
                    <a:pt x="4680129" y="2071681"/>
                    <a:pt x="4667884" y="2071681"/>
                  </a:cubicBezTo>
                  <a:lnTo>
                    <a:pt x="22172" y="2071681"/>
                  </a:lnTo>
                  <a:cubicBezTo>
                    <a:pt x="9927" y="2071681"/>
                    <a:pt x="0" y="2061754"/>
                    <a:pt x="0" y="2049509"/>
                  </a:cubicBezTo>
                  <a:lnTo>
                    <a:pt x="0" y="22172"/>
                  </a:lnTo>
                  <a:cubicBezTo>
                    <a:pt x="0" y="9927"/>
                    <a:pt x="9927" y="0"/>
                    <a:pt x="22172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" name="TextBox 9"/>
            <p:cNvSpPr/>
            <p:nvPr/>
          </p:nvSpPr>
          <p:spPr>
            <a:xfrm>
              <a:off x="249120" y="1962000"/>
              <a:ext cx="17807040" cy="8010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2659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87" name="TextBox 10"/>
          <p:cNvSpPr/>
          <p:nvPr/>
        </p:nvSpPr>
        <p:spPr>
          <a:xfrm>
            <a:off x="1978560" y="3171960"/>
            <a:ext cx="14330520" cy="513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1023120" indent="-511560" algn="just">
              <a:lnSpc>
                <a:spcPts val="578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4740" spc="-1" strike="noStrike">
                <a:solidFill>
                  <a:srgbClr val="000000"/>
                </a:solidFill>
                <a:latin typeface="Arial"/>
                <a:ea typeface="Arial"/>
              </a:rPr>
              <a:t>Insira aqui seu texto, de preferência em tópicos, tente ser claro e objetivo para não cansar seus ouvintes :)</a:t>
            </a:r>
            <a:endParaRPr b="0" lang="pt-BR" sz="4740" spc="-1" strike="noStrike">
              <a:solidFill>
                <a:srgbClr val="000000"/>
              </a:solidFill>
              <a:latin typeface="Arial"/>
            </a:endParaRPr>
          </a:p>
          <a:p>
            <a:pPr lvl="1" marL="1023120" indent="-511560" algn="just">
              <a:lnSpc>
                <a:spcPts val="578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4740" spc="-1" strike="noStrike">
                <a:solidFill>
                  <a:srgbClr val="000000"/>
                </a:solidFill>
                <a:latin typeface="Arial"/>
                <a:ea typeface="Arial"/>
              </a:rPr>
              <a:t>Não diminua demais o tamanho da fonte, teremos pessoas sentadas longe do telão!</a:t>
            </a:r>
            <a:endParaRPr b="0" lang="pt-BR" sz="4740" spc="-1" strike="noStrike">
              <a:solidFill>
                <a:srgbClr val="000000"/>
              </a:solidFill>
              <a:latin typeface="Arial"/>
            </a:endParaRPr>
          </a:p>
          <a:p>
            <a:pPr lvl="1" marL="1023120" indent="-511560" algn="just">
              <a:lnSpc>
                <a:spcPts val="578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4740" spc="-1" strike="noStrike">
                <a:solidFill>
                  <a:srgbClr val="000000"/>
                </a:solidFill>
                <a:latin typeface="Arial"/>
                <a:ea typeface="Arial"/>
              </a:rPr>
              <a:t>Lembre de ser o mais acessível possível em sua fala, teremos diversos tipos de público.</a:t>
            </a:r>
            <a:endParaRPr b="0" lang="pt-BR" sz="47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TextBox 11"/>
          <p:cNvSpPr/>
          <p:nvPr/>
        </p:nvSpPr>
        <p:spPr>
          <a:xfrm>
            <a:off x="249120" y="435960"/>
            <a:ext cx="12174840" cy="124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9816"/>
              </a:lnSpc>
            </a:pPr>
            <a:r>
              <a:rPr b="1" lang="en-US" sz="8040" spc="-1" strike="noStrike">
                <a:solidFill>
                  <a:srgbClr val="ffffff"/>
                </a:solidFill>
                <a:latin typeface="Arial Bold"/>
                <a:ea typeface="Arial Bold"/>
              </a:rPr>
              <a:t>MODELO DE SLIDE 02</a:t>
            </a:r>
            <a:endParaRPr b="0" lang="pt-BR" sz="804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TextBox 3"/>
          <p:cNvSpPr/>
          <p:nvPr/>
        </p:nvSpPr>
        <p:spPr>
          <a:xfrm>
            <a:off x="2898360" y="3784320"/>
            <a:ext cx="12491280" cy="247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19449"/>
              </a:lnSpc>
            </a:pPr>
            <a:r>
              <a:rPr b="1" lang="en-US" sz="15939" spc="-1" strike="noStrike">
                <a:solidFill>
                  <a:srgbClr val="ffffff"/>
                </a:solidFill>
                <a:latin typeface="Arial Bold"/>
                <a:ea typeface="Arial Bold"/>
              </a:rPr>
              <a:t>OBRIGADO!</a:t>
            </a:r>
            <a:endParaRPr b="0" lang="pt-BR" sz="1593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TextBox 4"/>
          <p:cNvSpPr/>
          <p:nvPr/>
        </p:nvSpPr>
        <p:spPr>
          <a:xfrm>
            <a:off x="3269520" y="6072840"/>
            <a:ext cx="11748600" cy="114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4518"/>
              </a:lnSpc>
            </a:pPr>
            <a:r>
              <a:rPr b="0" lang="en-US" sz="3700" spc="-1" strike="noStrike">
                <a:solidFill>
                  <a:srgbClr val="ffffff"/>
                </a:solidFill>
                <a:latin typeface="Arial"/>
                <a:ea typeface="Arial"/>
              </a:rPr>
              <a:t>I CONGRESSO INTERNACIONAL PEDIATHERAPIES DE DEFICIÊNCIAS NA INFÂNCIA</a:t>
            </a:r>
            <a:endParaRPr b="0" lang="pt-BR" sz="3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Freeform 5"/>
          <p:cNvSpPr/>
          <p:nvPr/>
        </p:nvSpPr>
        <p:spPr>
          <a:xfrm flipH="1">
            <a:off x="7110720" y="1474560"/>
            <a:ext cx="4064760" cy="3065040"/>
          </a:xfrm>
          <a:custGeom>
            <a:avLst/>
            <a:gdLst>
              <a:gd name="textAreaLeft" fmla="*/ -360 w 4064760"/>
              <a:gd name="textAreaRight" fmla="*/ 4064760 w 4064760"/>
              <a:gd name="textAreaTop" fmla="*/ 0 h 3065040"/>
              <a:gd name="textAreaBottom" fmla="*/ 3065400 h 3065040"/>
            </a:gdLst>
            <a:ahLst/>
            <a:rect l="textAreaLeft" t="textAreaTop" r="textAreaRight" b="textAreaBottom"/>
            <a:pathLst>
              <a:path w="4065113" h="3065391">
                <a:moveTo>
                  <a:pt x="4065112" y="0"/>
                </a:moveTo>
                <a:lnTo>
                  <a:pt x="0" y="0"/>
                </a:lnTo>
                <a:lnTo>
                  <a:pt x="0" y="3065391"/>
                </a:lnTo>
                <a:lnTo>
                  <a:pt x="4065112" y="3065391"/>
                </a:lnTo>
                <a:lnTo>
                  <a:pt x="4065112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Application>sFree_Office_for_Docs_and_PDF/7.4.2.3$Windows_X86_64 LibreOffice_project/382eef1f22670f7f4118c8c2dd222ec7ad009daf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/>
  <dc:description/>
  <dc:identifier>DAGcLfQ2Wmw</dc:identifier>
  <dc:language>pt-BR</dc:language>
  <cp:lastModifiedBy/>
  <dcterms:modified xsi:type="dcterms:W3CDTF">2025-01-15T10:09:18Z</dcterms:modified>
  <cp:revision>3</cp:revision>
  <dc:subject/>
  <dc:title>Modelo slide Cipedia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(4:3)</vt:lpwstr>
  </property>
</Properties>
</file>